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2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36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5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8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7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4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94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83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49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0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83CD1-699D-4045-B9AA-40D4D2C6B26A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71747-3E01-429A-8C1E-AA81A365F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Principles of Physical 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0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110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60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28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Principles of Physical  Education</vt:lpstr>
      <vt:lpstr>PowerPoint Presentation</vt:lpstr>
      <vt:lpstr>PowerPoint Presentation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Physical  Education</dc:title>
  <dc:creator>Ayesha Mahmood</dc:creator>
  <cp:lastModifiedBy>Ayesha Mahmood</cp:lastModifiedBy>
  <cp:revision>1</cp:revision>
  <dcterms:created xsi:type="dcterms:W3CDTF">2020-03-31T16:27:19Z</dcterms:created>
  <dcterms:modified xsi:type="dcterms:W3CDTF">2020-03-31T16:27:37Z</dcterms:modified>
</cp:coreProperties>
</file>